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19"/>
  </p:notesMasterIdLst>
  <p:sldIdLst>
    <p:sldId id="256" r:id="rId3"/>
    <p:sldId id="319" r:id="rId4"/>
    <p:sldId id="318" r:id="rId5"/>
    <p:sldId id="257" r:id="rId6"/>
    <p:sldId id="340" r:id="rId7"/>
    <p:sldId id="361" r:id="rId8"/>
    <p:sldId id="321" r:id="rId9"/>
    <p:sldId id="260" r:id="rId10"/>
    <p:sldId id="342" r:id="rId11"/>
    <p:sldId id="343" r:id="rId12"/>
    <p:sldId id="354" r:id="rId13"/>
    <p:sldId id="358" r:id="rId14"/>
    <p:sldId id="359" r:id="rId15"/>
    <p:sldId id="360" r:id="rId16"/>
    <p:sldId id="324" r:id="rId17"/>
    <p:sldId id="32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340"/>
            <p14:sldId id="361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43"/>
            <p14:sldId id="354"/>
            <p14:sldId id="358"/>
            <p14:sldId id="359"/>
            <p14:sldId id="360"/>
          </p14:sldIdLst>
        </p14:section>
        <p14:section name="Maker topic" id="{315F53C1-C7DF-49EE-AD6B-A0D8A09E6B5C}">
          <p14:sldIdLst>
            <p14:sldId id="324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7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31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812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40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412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11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17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29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29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1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92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hyperlink" Target="https://youtu.be/OwuW200BTl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6:00 PM Wednesday, January 31, 2018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16" y="2997936"/>
            <a:ext cx="2320338" cy="825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6508915" y="2997936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731998" y="5259616"/>
            <a:ext cx="1971575" cy="560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Unmanned Aerial Systems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3412EA-2E9D-4846-932D-4F05F9FCDE78}"/>
              </a:ext>
            </a:extLst>
          </p:cNvPr>
          <p:cNvSpPr txBox="1">
            <a:spLocks/>
          </p:cNvSpPr>
          <p:nvPr/>
        </p:nvSpPr>
        <p:spPr>
          <a:xfrm>
            <a:off x="6165204" y="5307437"/>
            <a:ext cx="1978026" cy="593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Sumo Bot Competition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5759" y="2250122"/>
            <a:ext cx="2409999" cy="1807500"/>
          </a:xfrm>
          <a:prstGeom prst="rect">
            <a:avLst/>
          </a:prstGeom>
        </p:spPr>
      </p:pic>
      <p:pic>
        <p:nvPicPr>
          <p:cNvPr id="12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763D736B-EFE7-48D3-8E8C-1018CBB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91" y="4514808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19A413-443A-4DF4-8E6E-D110158E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17" y="1948872"/>
            <a:ext cx="1597626" cy="2302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B2464-E762-4714-922D-CCB50A3B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82" y="4461306"/>
            <a:ext cx="3087440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MATILDA stands for Mesa Associates' Tactical Integrated Light-Force Deployment Assembly </a:t>
            </a:r>
          </a:p>
          <a:p>
            <a:pPr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A bomb disposal robot from Dr. </a:t>
            </a:r>
            <a:r>
              <a:rPr lang="en-US" dirty="0" err="1">
                <a:solidFill>
                  <a:prstClr val="white"/>
                </a:solidFill>
                <a:latin typeface="Corbel" panose="020B0503020204020204"/>
              </a:rPr>
              <a:t>Roppel’s</a:t>
            </a: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 research lab.</a:t>
            </a:r>
          </a:p>
          <a:p>
            <a:pPr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Is in disrepair both electrically and mechanically.</a:t>
            </a:r>
          </a:p>
          <a:p>
            <a:pPr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Semester Focus</a:t>
            </a:r>
          </a:p>
          <a:p>
            <a:pPr lvl="1"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Reestablishing mobility.</a:t>
            </a:r>
          </a:p>
          <a:p>
            <a:pPr lvl="1"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Reestablish arm control</a:t>
            </a:r>
          </a:p>
          <a:p>
            <a:pPr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Meeting Time</a:t>
            </a:r>
          </a:p>
          <a:p>
            <a:pPr lvl="1">
              <a:buClr>
                <a:prstClr val="white"/>
              </a:buClr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 dirty="0"/>
              <a:t>Project lead: </a:t>
            </a:r>
            <a:r>
              <a:rPr lang="en-US" sz="2400" cap="none" dirty="0">
                <a:solidFill>
                  <a:schemeClr val="bg1"/>
                </a:solidFill>
              </a:rPr>
              <a:t>Jack Thomas</a:t>
            </a:r>
          </a:p>
          <a:p>
            <a:r>
              <a:rPr lang="en-US" sz="2400" b="1" cap="none" dirty="0"/>
              <a:t>Slack Channel: </a:t>
            </a:r>
            <a:r>
              <a:rPr lang="en-US" sz="2400" cap="none" dirty="0">
                <a:solidFill>
                  <a:schemeClr val="bg1"/>
                </a:solidFill>
              </a:rPr>
              <a:t>#</a:t>
            </a:r>
            <a:r>
              <a:rPr lang="en-US" sz="2400" cap="none" dirty="0" err="1">
                <a:solidFill>
                  <a:schemeClr val="bg1"/>
                </a:solidFill>
              </a:rPr>
              <a:t>projectmatilda</a:t>
            </a:r>
            <a:endParaRPr lang="en-US" sz="24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Demonstrated Tesla Coil at Spring 2016 E-Day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Use spark gap style circuitry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Generated estimated 400,000 volts of electricity.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Focus: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Make it operational again (new capacitors)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Potentially convert it into a musical Tesla Coil.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chemeClr val="tx1"/>
                </a:solidFill>
              </a:rPr>
              <a:t>Meeting Times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 dirty="0"/>
              <a:t>Project lead: </a:t>
            </a:r>
            <a:r>
              <a:rPr lang="en-US" sz="2400" cap="none" dirty="0">
                <a:solidFill>
                  <a:schemeClr val="bg1"/>
                </a:solidFill>
              </a:rPr>
              <a:t>Josh </a:t>
            </a:r>
            <a:r>
              <a:rPr lang="en-US" sz="2400" cap="none" dirty="0" err="1">
                <a:solidFill>
                  <a:schemeClr val="bg1"/>
                </a:solidFill>
              </a:rPr>
              <a:t>Jablonowski</a:t>
            </a:r>
            <a:endParaRPr lang="en-US" sz="2400" cap="none" dirty="0">
              <a:solidFill>
                <a:schemeClr val="bg1"/>
              </a:solidFill>
            </a:endParaRPr>
          </a:p>
          <a:p>
            <a:r>
              <a:rPr lang="en-US" sz="2400" b="1" cap="none" dirty="0"/>
              <a:t>Slack Channel: </a:t>
            </a:r>
            <a:r>
              <a:rPr lang="en-US" sz="2400" cap="none" dirty="0">
                <a:solidFill>
                  <a:schemeClr val="bg1"/>
                </a:solidFill>
              </a:rPr>
              <a:t>#</a:t>
            </a:r>
            <a:r>
              <a:rPr lang="en-US" sz="2400" cap="none" dirty="0" err="1">
                <a:solidFill>
                  <a:schemeClr val="bg1"/>
                </a:solidFill>
              </a:rPr>
              <a:t>projectteslacoil</a:t>
            </a:r>
            <a:endParaRPr lang="en-US" sz="2400" cap="none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300D0-5397-47C0-B284-880E2B85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738" y="2025041"/>
            <a:ext cx="2658651" cy="3831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2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FAC49BC8-3EBC-457F-8CF1-C23497AA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64" y="5479813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Partnership with RC Hobbyist Club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SPARC owns two quadcopter frames.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Will be used to experiment with many applications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Autonomy- search and follow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Camera Gimbal- stable video capture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Payload- pickup, identification, and delivery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Get at least one frame flying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chemeClr val="tx1"/>
                </a:solidFill>
              </a:rPr>
              <a:t>Meeting Times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 dirty="0"/>
              <a:t>Project lead: </a:t>
            </a:r>
            <a:r>
              <a:rPr lang="en-US" sz="2400" cap="none" dirty="0">
                <a:solidFill>
                  <a:schemeClr val="bg1"/>
                </a:solidFill>
              </a:rPr>
              <a:t>Mike </a:t>
            </a:r>
            <a:r>
              <a:rPr lang="en-US" sz="2400" cap="none" dirty="0" err="1">
                <a:solidFill>
                  <a:schemeClr val="bg1"/>
                </a:solidFill>
              </a:rPr>
              <a:t>Petry</a:t>
            </a:r>
            <a:endParaRPr lang="en-US" sz="2400" cap="none" dirty="0">
              <a:solidFill>
                <a:schemeClr val="bg1"/>
              </a:solidFill>
            </a:endParaRPr>
          </a:p>
          <a:p>
            <a:r>
              <a:rPr lang="en-US" sz="2400" b="1" cap="none" dirty="0"/>
              <a:t>Slack Channel: </a:t>
            </a:r>
            <a:r>
              <a:rPr lang="en-US" sz="2400" cap="none" dirty="0">
                <a:solidFill>
                  <a:schemeClr val="bg1"/>
                </a:solidFill>
              </a:rPr>
              <a:t>#</a:t>
            </a:r>
            <a:r>
              <a:rPr lang="en-US" sz="2400" cap="none" dirty="0" err="1">
                <a:solidFill>
                  <a:schemeClr val="bg1"/>
                </a:solidFill>
              </a:rPr>
              <a:t>projectuas</a:t>
            </a:r>
            <a:endParaRPr lang="en-US" sz="2400" cap="none" dirty="0">
              <a:solidFill>
                <a:schemeClr val="bg1"/>
              </a:solidFill>
            </a:endParaRPr>
          </a:p>
        </p:txBody>
      </p:sp>
      <p:pic>
        <p:nvPicPr>
          <p:cNvPr id="9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122CF1E6-EE2A-4357-A08A-96FE47625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73" y="2072929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2357CDE0-4484-466F-BCD6-02B5CDF7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73" y="4406623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Will be the final project for the Maker Training Sessions.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Attendance at Maker Training Sessions are not required to compete.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Will utilize many different topics in engineering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mechanical design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3D printing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electrical prototyping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sensor and control systems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C programming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Corbel" panose="020B0503020204020204"/>
              </a:rPr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  <a:latin typeface="Corbel" panose="020B0503020204020204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 dirty="0"/>
              <a:t>Project lead: </a:t>
            </a:r>
            <a:r>
              <a:rPr lang="en-US" sz="2400" cap="none" dirty="0">
                <a:solidFill>
                  <a:schemeClr val="bg1"/>
                </a:solidFill>
              </a:rPr>
              <a:t>Matthew Castleberry</a:t>
            </a:r>
          </a:p>
          <a:p>
            <a:r>
              <a:rPr lang="en-US" sz="2400" b="1" cap="none" dirty="0"/>
              <a:t>Slack Channel: </a:t>
            </a:r>
            <a:r>
              <a:rPr lang="en-US" sz="2400" cap="none" dirty="0">
                <a:solidFill>
                  <a:schemeClr val="bg1"/>
                </a:solidFill>
              </a:rPr>
              <a:t>#</a:t>
            </a:r>
            <a:r>
              <a:rPr lang="en-US" sz="2400" cap="none" dirty="0" err="1">
                <a:solidFill>
                  <a:schemeClr val="bg1"/>
                </a:solidFill>
              </a:rPr>
              <a:t>projectsumobot</a:t>
            </a:r>
            <a:endParaRPr lang="en-US" sz="2400" cap="none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2CFEA-6F57-41A9-B4C4-C539AA4E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8" y="2218848"/>
            <a:ext cx="4100506" cy="28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Virtual Reality Tech.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What is VR?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989367" cy="4544367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2072892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</a:rPr>
              <a:t>Lab: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    - </a:t>
            </a:r>
            <a:r>
              <a:rPr lang="en-US" sz="1800" dirty="0">
                <a:solidFill>
                  <a:schemeClr val="tx1"/>
                </a:solidFill>
              </a:rPr>
              <a:t>Broun 367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Maker Training Session: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    - </a:t>
            </a:r>
            <a:r>
              <a:rPr lang="en-US" sz="1800" dirty="0">
                <a:solidFill>
                  <a:schemeClr val="tx1"/>
                </a:solidFill>
              </a:rPr>
              <a:t>Tuesdays @ 5:30 in Broun 235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Open Forum: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7F8E3-86F1-4037-80C9-FF4F0C3B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418"/>
            <a:ext cx="12276306" cy="50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3" y="2124367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4BC277-E217-4E54-BEA6-1910C4501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6171</TotalTime>
  <Words>564</Words>
  <Application>Microsoft Office PowerPoint</Application>
  <PresentationFormat>Widescreen</PresentationFormat>
  <Paragraphs>109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Sumo Bot Tournament</vt:lpstr>
      <vt:lpstr>Open Forum Topic: Virtual Reality Tech.</vt:lpstr>
      <vt:lpstr>What is VR?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285</cp:revision>
  <dcterms:created xsi:type="dcterms:W3CDTF">2016-09-03T15:20:58Z</dcterms:created>
  <dcterms:modified xsi:type="dcterms:W3CDTF">2018-04-04T13:19:05Z</dcterms:modified>
</cp:coreProperties>
</file>